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272c69da2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272c69da2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b272c69da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b272c69da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272c69da2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272c69da2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89be2c47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89be2c47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b3fa52282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b3fa52282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b3fa52282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b3fa52282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b272c69da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b272c69da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89be2c4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89be2c4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5191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Cmpe 250 - PS9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27538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Graphs Searching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7003750" y="4556650"/>
            <a:ext cx="1984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Hazar ÇAKIR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462600" y="314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BFS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600" y="1017725"/>
            <a:ext cx="660415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442025" y="355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DFS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025" y="1110200"/>
            <a:ext cx="5690225" cy="372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8600"/>
            <a:ext cx="8806275" cy="458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442025" y="355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Dijkstra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900" y="1001275"/>
            <a:ext cx="4912150" cy="385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358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Let’s Code...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4825" y="1233488"/>
            <a:ext cx="476250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/>
          <p:nvPr/>
        </p:nvSpPr>
        <p:spPr>
          <a:xfrm>
            <a:off x="2759380" y="394628"/>
            <a:ext cx="780300" cy="74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1</a:t>
            </a:r>
            <a:endParaRPr b="1" sz="1700"/>
          </a:p>
        </p:txBody>
      </p:sp>
      <p:sp>
        <p:nvSpPr>
          <p:cNvPr id="91" name="Google Shape;91;p19"/>
          <p:cNvSpPr/>
          <p:nvPr/>
        </p:nvSpPr>
        <p:spPr>
          <a:xfrm>
            <a:off x="5521234" y="394628"/>
            <a:ext cx="780300" cy="74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2</a:t>
            </a:r>
            <a:endParaRPr b="1" sz="1700"/>
          </a:p>
        </p:txBody>
      </p:sp>
      <p:sp>
        <p:nvSpPr>
          <p:cNvPr id="92" name="Google Shape;92;p19"/>
          <p:cNvSpPr/>
          <p:nvPr/>
        </p:nvSpPr>
        <p:spPr>
          <a:xfrm>
            <a:off x="6477854" y="2174358"/>
            <a:ext cx="780300" cy="74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3</a:t>
            </a:r>
            <a:endParaRPr b="1" sz="1700"/>
          </a:p>
        </p:txBody>
      </p:sp>
      <p:sp>
        <p:nvSpPr>
          <p:cNvPr id="93" name="Google Shape;93;p19"/>
          <p:cNvSpPr/>
          <p:nvPr/>
        </p:nvSpPr>
        <p:spPr>
          <a:xfrm>
            <a:off x="5521234" y="4001874"/>
            <a:ext cx="780300" cy="74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4</a:t>
            </a:r>
            <a:endParaRPr b="1" sz="1700"/>
          </a:p>
        </p:txBody>
      </p:sp>
      <p:sp>
        <p:nvSpPr>
          <p:cNvPr id="94" name="Google Shape;94;p19"/>
          <p:cNvSpPr/>
          <p:nvPr/>
        </p:nvSpPr>
        <p:spPr>
          <a:xfrm>
            <a:off x="2759380" y="4001874"/>
            <a:ext cx="780300" cy="74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5</a:t>
            </a:r>
            <a:endParaRPr b="1" sz="1700"/>
          </a:p>
        </p:txBody>
      </p:sp>
      <p:sp>
        <p:nvSpPr>
          <p:cNvPr id="95" name="Google Shape;95;p19"/>
          <p:cNvSpPr/>
          <p:nvPr/>
        </p:nvSpPr>
        <p:spPr>
          <a:xfrm>
            <a:off x="1885850" y="2174358"/>
            <a:ext cx="780300" cy="747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6</a:t>
            </a:r>
            <a:endParaRPr b="1" sz="1700"/>
          </a:p>
        </p:txBody>
      </p:sp>
      <p:cxnSp>
        <p:nvCxnSpPr>
          <p:cNvPr id="96" name="Google Shape;96;p19"/>
          <p:cNvCxnSpPr>
            <a:stCxn id="90" idx="6"/>
            <a:endCxn id="91" idx="2"/>
          </p:cNvCxnSpPr>
          <p:nvPr/>
        </p:nvCxnSpPr>
        <p:spPr>
          <a:xfrm>
            <a:off x="3539680" y="768128"/>
            <a:ext cx="19815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" name="Google Shape;97;p19"/>
          <p:cNvCxnSpPr>
            <a:stCxn id="90" idx="5"/>
            <a:endCxn id="92" idx="1"/>
          </p:cNvCxnSpPr>
          <p:nvPr/>
        </p:nvCxnSpPr>
        <p:spPr>
          <a:xfrm>
            <a:off x="3425408" y="1032232"/>
            <a:ext cx="3166800" cy="1251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9"/>
          <p:cNvCxnSpPr>
            <a:stCxn id="90" idx="4"/>
            <a:endCxn id="93" idx="1"/>
          </p:cNvCxnSpPr>
          <p:nvPr/>
        </p:nvCxnSpPr>
        <p:spPr>
          <a:xfrm>
            <a:off x="3149530" y="1141628"/>
            <a:ext cx="2486100" cy="296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" name="Google Shape;99;p19"/>
          <p:cNvCxnSpPr>
            <a:stCxn id="91" idx="3"/>
            <a:endCxn id="95" idx="7"/>
          </p:cNvCxnSpPr>
          <p:nvPr/>
        </p:nvCxnSpPr>
        <p:spPr>
          <a:xfrm flipH="1">
            <a:off x="2551806" y="1032232"/>
            <a:ext cx="3083700" cy="1251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9"/>
          <p:cNvCxnSpPr>
            <a:stCxn id="91" idx="5"/>
            <a:endCxn id="92" idx="0"/>
          </p:cNvCxnSpPr>
          <p:nvPr/>
        </p:nvCxnSpPr>
        <p:spPr>
          <a:xfrm>
            <a:off x="6187262" y="1032232"/>
            <a:ext cx="680700" cy="1142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9"/>
          <p:cNvCxnSpPr>
            <a:stCxn id="91" idx="2"/>
            <a:endCxn id="90" idx="6"/>
          </p:cNvCxnSpPr>
          <p:nvPr/>
        </p:nvCxnSpPr>
        <p:spPr>
          <a:xfrm rot="10800000">
            <a:off x="3539734" y="768128"/>
            <a:ext cx="19815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" name="Google Shape;102;p19"/>
          <p:cNvCxnSpPr>
            <a:stCxn id="92" idx="1"/>
            <a:endCxn id="90" idx="5"/>
          </p:cNvCxnSpPr>
          <p:nvPr/>
        </p:nvCxnSpPr>
        <p:spPr>
          <a:xfrm rot="10800000">
            <a:off x="3425327" y="1032154"/>
            <a:ext cx="3166800" cy="1251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9"/>
          <p:cNvCxnSpPr>
            <a:stCxn id="92" idx="0"/>
            <a:endCxn id="91" idx="5"/>
          </p:cNvCxnSpPr>
          <p:nvPr/>
        </p:nvCxnSpPr>
        <p:spPr>
          <a:xfrm rot="10800000">
            <a:off x="6187304" y="1032258"/>
            <a:ext cx="680700" cy="1142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9"/>
          <p:cNvCxnSpPr>
            <a:stCxn id="92" idx="2"/>
            <a:endCxn id="95" idx="6"/>
          </p:cNvCxnSpPr>
          <p:nvPr/>
        </p:nvCxnSpPr>
        <p:spPr>
          <a:xfrm rot="10800000">
            <a:off x="2666054" y="2547858"/>
            <a:ext cx="3811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9"/>
          <p:cNvCxnSpPr>
            <a:stCxn id="92" idx="3"/>
            <a:endCxn id="94" idx="7"/>
          </p:cNvCxnSpPr>
          <p:nvPr/>
        </p:nvCxnSpPr>
        <p:spPr>
          <a:xfrm flipH="1">
            <a:off x="3425327" y="2811963"/>
            <a:ext cx="3166800" cy="1299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9"/>
          <p:cNvCxnSpPr>
            <a:stCxn id="92" idx="4"/>
            <a:endCxn id="93" idx="0"/>
          </p:cNvCxnSpPr>
          <p:nvPr/>
        </p:nvCxnSpPr>
        <p:spPr>
          <a:xfrm flipH="1">
            <a:off x="5911304" y="2921358"/>
            <a:ext cx="956700" cy="1080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" name="Google Shape;107;p19"/>
          <p:cNvCxnSpPr>
            <a:stCxn id="93" idx="1"/>
            <a:endCxn id="90" idx="4"/>
          </p:cNvCxnSpPr>
          <p:nvPr/>
        </p:nvCxnSpPr>
        <p:spPr>
          <a:xfrm rot="10800000">
            <a:off x="3149406" y="1141570"/>
            <a:ext cx="2486100" cy="296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9"/>
          <p:cNvCxnSpPr>
            <a:stCxn id="93" idx="0"/>
            <a:endCxn id="92" idx="4"/>
          </p:cNvCxnSpPr>
          <p:nvPr/>
        </p:nvCxnSpPr>
        <p:spPr>
          <a:xfrm flipH="1" rot="10800000">
            <a:off x="5911384" y="2921274"/>
            <a:ext cx="956700" cy="1080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19"/>
          <p:cNvCxnSpPr>
            <a:stCxn id="93" idx="2"/>
            <a:endCxn id="94" idx="6"/>
          </p:cNvCxnSpPr>
          <p:nvPr/>
        </p:nvCxnSpPr>
        <p:spPr>
          <a:xfrm rot="10800000">
            <a:off x="3539734" y="4375374"/>
            <a:ext cx="19815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9"/>
          <p:cNvCxnSpPr>
            <a:stCxn id="94" idx="7"/>
            <a:endCxn id="92" idx="3"/>
          </p:cNvCxnSpPr>
          <p:nvPr/>
        </p:nvCxnSpPr>
        <p:spPr>
          <a:xfrm flipH="1" rot="10800000">
            <a:off x="3425408" y="2811970"/>
            <a:ext cx="3166800" cy="12993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19"/>
          <p:cNvCxnSpPr>
            <a:stCxn id="94" idx="6"/>
            <a:endCxn id="93" idx="2"/>
          </p:cNvCxnSpPr>
          <p:nvPr/>
        </p:nvCxnSpPr>
        <p:spPr>
          <a:xfrm>
            <a:off x="3539680" y="4375374"/>
            <a:ext cx="19815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2" name="Google Shape;112;p19"/>
          <p:cNvCxnSpPr>
            <a:stCxn id="95" idx="7"/>
            <a:endCxn id="91" idx="3"/>
          </p:cNvCxnSpPr>
          <p:nvPr/>
        </p:nvCxnSpPr>
        <p:spPr>
          <a:xfrm flipH="1" rot="10800000">
            <a:off x="2551878" y="1032154"/>
            <a:ext cx="3083700" cy="12516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" name="Google Shape;113;p19"/>
          <p:cNvCxnSpPr>
            <a:stCxn id="95" idx="6"/>
            <a:endCxn id="92" idx="2"/>
          </p:cNvCxnSpPr>
          <p:nvPr/>
        </p:nvCxnSpPr>
        <p:spPr>
          <a:xfrm>
            <a:off x="2666150" y="2547858"/>
            <a:ext cx="38118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p19"/>
          <p:cNvSpPr txBox="1"/>
          <p:nvPr/>
        </p:nvSpPr>
        <p:spPr>
          <a:xfrm>
            <a:off x="261175" y="136925"/>
            <a:ext cx="34257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2000" u="sng">
                <a:solidFill>
                  <a:srgbClr val="FFFFFF"/>
                </a:solidFill>
              </a:rPr>
              <a:t>Graph 1 in Codes :</a:t>
            </a:r>
            <a:endParaRPr sz="20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/>
          <p:nvPr/>
        </p:nvSpPr>
        <p:spPr>
          <a:xfrm>
            <a:off x="2734157" y="379512"/>
            <a:ext cx="791100" cy="752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0</a:t>
            </a:r>
            <a:endParaRPr b="1" sz="1700"/>
          </a:p>
        </p:txBody>
      </p:sp>
      <p:sp>
        <p:nvSpPr>
          <p:cNvPr id="120" name="Google Shape;120;p20"/>
          <p:cNvSpPr/>
          <p:nvPr/>
        </p:nvSpPr>
        <p:spPr>
          <a:xfrm>
            <a:off x="5534505" y="379512"/>
            <a:ext cx="791100" cy="752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1</a:t>
            </a:r>
            <a:endParaRPr b="1" sz="1700"/>
          </a:p>
        </p:txBody>
      </p:sp>
      <p:sp>
        <p:nvSpPr>
          <p:cNvPr id="121" name="Google Shape;121;p20"/>
          <p:cNvSpPr/>
          <p:nvPr/>
        </p:nvSpPr>
        <p:spPr>
          <a:xfrm>
            <a:off x="6504459" y="2171496"/>
            <a:ext cx="791100" cy="752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2</a:t>
            </a:r>
            <a:endParaRPr b="1" sz="1700"/>
          </a:p>
        </p:txBody>
      </p:sp>
      <p:sp>
        <p:nvSpPr>
          <p:cNvPr id="122" name="Google Shape;122;p20"/>
          <p:cNvSpPr/>
          <p:nvPr/>
        </p:nvSpPr>
        <p:spPr>
          <a:xfrm>
            <a:off x="5534505" y="4011594"/>
            <a:ext cx="791100" cy="752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3</a:t>
            </a:r>
            <a:endParaRPr b="1" sz="1700"/>
          </a:p>
        </p:txBody>
      </p:sp>
      <p:sp>
        <p:nvSpPr>
          <p:cNvPr id="123" name="Google Shape;123;p20"/>
          <p:cNvSpPr/>
          <p:nvPr/>
        </p:nvSpPr>
        <p:spPr>
          <a:xfrm>
            <a:off x="2734157" y="4011594"/>
            <a:ext cx="791100" cy="752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4</a:t>
            </a:r>
            <a:endParaRPr b="1" sz="1700"/>
          </a:p>
        </p:txBody>
      </p:sp>
      <p:cxnSp>
        <p:nvCxnSpPr>
          <p:cNvPr id="124" name="Google Shape;124;p20"/>
          <p:cNvCxnSpPr>
            <a:stCxn id="119" idx="6"/>
            <a:endCxn id="120" idx="2"/>
          </p:cNvCxnSpPr>
          <p:nvPr/>
        </p:nvCxnSpPr>
        <p:spPr>
          <a:xfrm>
            <a:off x="3525257" y="755712"/>
            <a:ext cx="20091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5" name="Google Shape;125;p20"/>
          <p:cNvCxnSpPr>
            <a:stCxn id="119" idx="5"/>
            <a:endCxn id="121" idx="1"/>
          </p:cNvCxnSpPr>
          <p:nvPr/>
        </p:nvCxnSpPr>
        <p:spPr>
          <a:xfrm>
            <a:off x="3409403" y="1021726"/>
            <a:ext cx="3210900" cy="12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20"/>
          <p:cNvCxnSpPr>
            <a:stCxn id="120" idx="5"/>
            <a:endCxn id="121" idx="0"/>
          </p:cNvCxnSpPr>
          <p:nvPr/>
        </p:nvCxnSpPr>
        <p:spPr>
          <a:xfrm>
            <a:off x="6209751" y="1021726"/>
            <a:ext cx="690300" cy="11499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20"/>
          <p:cNvCxnSpPr>
            <a:stCxn id="121" idx="3"/>
            <a:endCxn id="123" idx="7"/>
          </p:cNvCxnSpPr>
          <p:nvPr/>
        </p:nvCxnSpPr>
        <p:spPr>
          <a:xfrm flipH="1">
            <a:off x="3409413" y="2813709"/>
            <a:ext cx="3210900" cy="1308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" name="Google Shape;128;p20"/>
          <p:cNvSpPr txBox="1"/>
          <p:nvPr/>
        </p:nvSpPr>
        <p:spPr>
          <a:xfrm>
            <a:off x="4066893" y="2329474"/>
            <a:ext cx="435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4132719" y="1324525"/>
            <a:ext cx="435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6504459" y="1021588"/>
            <a:ext cx="7911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81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31" name="Google Shape;131;p20"/>
          <p:cNvCxnSpPr>
            <a:stCxn id="120" idx="4"/>
            <a:endCxn id="122" idx="0"/>
          </p:cNvCxnSpPr>
          <p:nvPr/>
        </p:nvCxnSpPr>
        <p:spPr>
          <a:xfrm>
            <a:off x="5930055" y="1131912"/>
            <a:ext cx="0" cy="287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2" name="Google Shape;132;p20"/>
          <p:cNvCxnSpPr>
            <a:stCxn id="120" idx="3"/>
            <a:endCxn id="123" idx="7"/>
          </p:cNvCxnSpPr>
          <p:nvPr/>
        </p:nvCxnSpPr>
        <p:spPr>
          <a:xfrm flipH="1">
            <a:off x="3409359" y="1021726"/>
            <a:ext cx="2241000" cy="31002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20"/>
          <p:cNvSpPr/>
          <p:nvPr/>
        </p:nvSpPr>
        <p:spPr>
          <a:xfrm>
            <a:off x="1848452" y="2171496"/>
            <a:ext cx="791100" cy="752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r" sz="1700"/>
              <a:t>5</a:t>
            </a:r>
            <a:endParaRPr b="1" sz="1700"/>
          </a:p>
        </p:txBody>
      </p:sp>
      <p:cxnSp>
        <p:nvCxnSpPr>
          <p:cNvPr id="134" name="Google Shape;134;p20"/>
          <p:cNvCxnSpPr>
            <a:stCxn id="122" idx="2"/>
            <a:endCxn id="133" idx="5"/>
          </p:cNvCxnSpPr>
          <p:nvPr/>
        </p:nvCxnSpPr>
        <p:spPr>
          <a:xfrm rot="10800000">
            <a:off x="2523705" y="2813694"/>
            <a:ext cx="3010800" cy="1574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20"/>
          <p:cNvCxnSpPr>
            <a:stCxn id="123" idx="0"/>
            <a:endCxn id="133" idx="4"/>
          </p:cNvCxnSpPr>
          <p:nvPr/>
        </p:nvCxnSpPr>
        <p:spPr>
          <a:xfrm rot="10800000">
            <a:off x="2244107" y="2923794"/>
            <a:ext cx="885600" cy="1087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20"/>
          <p:cNvCxnSpPr>
            <a:stCxn id="123" idx="6"/>
            <a:endCxn id="122" idx="2"/>
          </p:cNvCxnSpPr>
          <p:nvPr/>
        </p:nvCxnSpPr>
        <p:spPr>
          <a:xfrm>
            <a:off x="3525257" y="4387794"/>
            <a:ext cx="20091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0"/>
          <p:cNvSpPr txBox="1"/>
          <p:nvPr/>
        </p:nvSpPr>
        <p:spPr>
          <a:xfrm>
            <a:off x="5650350" y="2329490"/>
            <a:ext cx="435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4903106" y="3040356"/>
            <a:ext cx="435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3955144" y="3249631"/>
            <a:ext cx="435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0" name="Google Shape;140;p20"/>
          <p:cNvSpPr txBox="1"/>
          <p:nvPr/>
        </p:nvSpPr>
        <p:spPr>
          <a:xfrm>
            <a:off x="4311956" y="4327674"/>
            <a:ext cx="435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2468880" y="3382569"/>
            <a:ext cx="435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2" name="Google Shape;142;p20"/>
          <p:cNvSpPr txBox="1"/>
          <p:nvPr/>
        </p:nvSpPr>
        <p:spPr>
          <a:xfrm>
            <a:off x="4311972" y="379528"/>
            <a:ext cx="435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rgbClr val="FFFFFF"/>
                </a:solidFill>
              </a:rPr>
              <a:t>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261175" y="136925"/>
            <a:ext cx="34257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2000" u="sng">
                <a:solidFill>
                  <a:srgbClr val="FFFFFF"/>
                </a:solidFill>
              </a:rPr>
              <a:t>Graph 2 in Codes :</a:t>
            </a:r>
            <a:endParaRPr sz="2000" u="sng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311700" y="358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Question of the day :)</a:t>
            </a:r>
            <a:endParaRPr/>
          </a:p>
        </p:txBody>
      </p:sp>
      <p:sp>
        <p:nvSpPr>
          <p:cNvPr id="149" name="Google Shape;149;p21"/>
          <p:cNvSpPr txBox="1"/>
          <p:nvPr/>
        </p:nvSpPr>
        <p:spPr>
          <a:xfrm>
            <a:off x="311700" y="1217850"/>
            <a:ext cx="7986000" cy="13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r" sz="1800">
                <a:solidFill>
                  <a:srgbClr val="FFFFFF"/>
                </a:solidFill>
              </a:rPr>
              <a:t>https://www.hackerrank.com/challenges/torque-and-development/problem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0200" y="2047375"/>
            <a:ext cx="4712900" cy="26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